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molytic-anem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molytic-anem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molytic-anem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molytic-anem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molytic-anem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molytic-anem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molytic-anem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molytic-anem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molytic-anem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molytic-anem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molytic-anem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molytic-anem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molytic-anem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molytic-anem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molytic-anem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molytic-anem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molytic-anem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molytic-anem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molytic-anem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molytic-anem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molytic-anem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molytic-anem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molytic-anem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molytic-anem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molytic-anem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molytic-anem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molytic-anem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molytic-anem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molytic-anem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molytic-anem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molytic-anem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molytic-anem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molytic-anem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molytic-anem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molytic-anem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molytic-anem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molytic-anem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molytic-anem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molytic-anem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molytic-anem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molytic-anem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emolytic-anem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emolytic-anem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emolytic-anem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molytic-anem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emolytic-anem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emolytic-anem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emolytic-anem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emolytic-anem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emolytic-anem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emolytic-anem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emolytic-anem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emolytic-anem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emolytic-anem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emolytic-anem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molytic-anem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Hemolytic-anem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Hemolytic-anem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Hemolytic-anemi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Hemolytic-anemi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Hemolytic-anemi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Hemolytic-anemia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Hemolytic-anemia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Hemolytic-anemia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Hemolytic-anemia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Hemolytic-anemia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molytic-anem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Hemolytic-anemia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Hemolytic-anemia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Hemolytic-anemia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Hemolytic-anemia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Hemolytic-anemia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Hemolytic-anemia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Hemolytic-anemia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Hemolytic-anemia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Hemolytic-anemia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Hemolytic-anemia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molytic-anem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molytic-anem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2025-02-19T18:19:36Z</dcterms:modified>
  <cp:category/>
</cp:coreProperties>
</file>